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DCF5CF-1077-4711-A47C-6F3B1F0F1A6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D7D45F-31EF-49F3-8432-283A4CAE39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Unit 5</a:t>
            </a:r>
            <a:br>
              <a:rPr lang="en-US" sz="4000" b="1" dirty="0" smtClean="0"/>
            </a:br>
            <a:r>
              <a:rPr lang="en-US" sz="4000" b="1" dirty="0" smtClean="0"/>
              <a:t>Chapter 9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Hashing Techniques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993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/>
              <a:t>Bucket hashing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39904" r="30802" b="34615"/>
          <a:stretch/>
        </p:blipFill>
        <p:spPr bwMode="auto">
          <a:xfrm>
            <a:off x="1219200" y="2133600"/>
            <a:ext cx="640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47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physical address of the records by using their key values</a:t>
            </a:r>
          </a:p>
          <a:p>
            <a:r>
              <a:rPr lang="en-US" dirty="0" smtClean="0"/>
              <a:t>It is a searching techniques</a:t>
            </a:r>
          </a:p>
          <a:p>
            <a:r>
              <a:rPr lang="en-US" dirty="0" smtClean="0"/>
              <a:t>4 types</a:t>
            </a:r>
          </a:p>
          <a:p>
            <a:pPr lvl="1"/>
            <a:r>
              <a:rPr lang="en-US" dirty="0" smtClean="0"/>
              <a:t>Mid square method</a:t>
            </a:r>
          </a:p>
          <a:p>
            <a:pPr lvl="1"/>
            <a:r>
              <a:rPr lang="en-US" dirty="0" smtClean="0"/>
              <a:t>Division remainder method</a:t>
            </a:r>
          </a:p>
          <a:p>
            <a:pPr lvl="1"/>
            <a:r>
              <a:rPr lang="en-US" dirty="0" smtClean="0"/>
              <a:t>Folding method</a:t>
            </a:r>
          </a:p>
          <a:p>
            <a:pPr lvl="1"/>
            <a:r>
              <a:rPr lang="en-US" dirty="0" smtClean="0"/>
              <a:t>Shifting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/>
              <a:t>Mid square </a:t>
            </a:r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3574"/>
            <a:ext cx="7927424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5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 smtClean="0"/>
              <a:t>Division Remainder Method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4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Folding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en-US" dirty="0" smtClean="0"/>
              <a:t>If the number is 51421673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95" y="2286000"/>
            <a:ext cx="420857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7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15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1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Shifting Method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296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6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24936"/>
          </a:xfrm>
        </p:spPr>
        <p:txBody>
          <a:bodyPr/>
          <a:lstStyle/>
          <a:p>
            <a:r>
              <a:rPr lang="en-US" dirty="0" smtClean="0"/>
              <a:t>Collision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dirty="0" smtClean="0"/>
              <a:t>Two records generating same address value.. Collision</a:t>
            </a:r>
          </a:p>
          <a:p>
            <a:r>
              <a:rPr lang="en-US" dirty="0" smtClean="0"/>
              <a:t>2 techniques</a:t>
            </a:r>
          </a:p>
          <a:p>
            <a:pPr lvl="1"/>
            <a:r>
              <a:rPr lang="en-US" dirty="0" smtClean="0"/>
              <a:t>Open Addressing</a:t>
            </a:r>
          </a:p>
          <a:p>
            <a:pPr lvl="1"/>
            <a:r>
              <a:rPr lang="en-US" dirty="0" smtClean="0"/>
              <a:t>Chaining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en-US" dirty="0" smtClean="0"/>
              <a:t>Key is mapped to some other vacant address in file</a:t>
            </a:r>
          </a:p>
          <a:p>
            <a:r>
              <a:rPr lang="en-US" dirty="0" smtClean="0"/>
              <a:t>Finding free slots is called probing or open addressing</a:t>
            </a:r>
          </a:p>
          <a:p>
            <a:pPr lvl="1"/>
            <a:r>
              <a:rPr lang="en-US" dirty="0" smtClean="0"/>
              <a:t>Linear Probing </a:t>
            </a:r>
          </a:p>
          <a:p>
            <a:pPr lvl="2"/>
            <a:r>
              <a:rPr lang="en-US" dirty="0" smtClean="0"/>
              <a:t>E.g. </a:t>
            </a:r>
            <a:r>
              <a:rPr lang="en-US" dirty="0"/>
              <a:t> P = (1 + P) mod </a:t>
            </a:r>
            <a:r>
              <a:rPr lang="en-US" dirty="0" smtClean="0"/>
              <a:t>TABLE_SIZE if collision</a:t>
            </a:r>
          </a:p>
          <a:p>
            <a:pPr lvl="1"/>
            <a:r>
              <a:rPr lang="en-US" dirty="0" smtClean="0"/>
              <a:t>Quadratic Probing</a:t>
            </a:r>
          </a:p>
          <a:p>
            <a:pPr lvl="2"/>
            <a:r>
              <a:rPr lang="en-US" dirty="0" smtClean="0"/>
              <a:t>E.g. h(</a:t>
            </a:r>
            <a:r>
              <a:rPr lang="en-US" i="1" dirty="0" smtClean="0"/>
              <a:t>K</a:t>
            </a:r>
            <a:r>
              <a:rPr lang="en-US" dirty="0"/>
              <a:t>) + 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) mod </a:t>
            </a:r>
            <a:r>
              <a:rPr lang="en-US" i="1" dirty="0" smtClean="0"/>
              <a:t>M if collision</a:t>
            </a:r>
            <a:endParaRPr lang="en-US" dirty="0" smtClean="0"/>
          </a:p>
          <a:p>
            <a:pPr lvl="1"/>
            <a:r>
              <a:rPr lang="en-US" dirty="0" smtClean="0"/>
              <a:t>Double Hashing</a:t>
            </a:r>
          </a:p>
          <a:p>
            <a:pPr lvl="2"/>
            <a:r>
              <a:rPr lang="da-DK" dirty="0" smtClean="0"/>
              <a:t>E.g. h(x</a:t>
            </a:r>
            <a:r>
              <a:rPr lang="da-DK" dirty="0"/>
              <a:t>) = x mod 11, h2(x) = x mod 7 + 1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71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</TotalTime>
  <Words>90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Unit 5 Chapter 9</vt:lpstr>
      <vt:lpstr>Introduction</vt:lpstr>
      <vt:lpstr>Mid square method</vt:lpstr>
      <vt:lpstr>Division Remainder Method</vt:lpstr>
      <vt:lpstr>Folding Method</vt:lpstr>
      <vt:lpstr>PowerPoint Presentation</vt:lpstr>
      <vt:lpstr>Shifting Method</vt:lpstr>
      <vt:lpstr>Collision Resolution</vt:lpstr>
      <vt:lpstr>Open Addressing</vt:lpstr>
      <vt:lpstr>Bucket hashing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Chapter 9</dc:title>
  <dc:creator>admin</dc:creator>
  <cp:lastModifiedBy>admin</cp:lastModifiedBy>
  <cp:revision>21</cp:revision>
  <dcterms:created xsi:type="dcterms:W3CDTF">2017-09-22T06:22:55Z</dcterms:created>
  <dcterms:modified xsi:type="dcterms:W3CDTF">2017-09-22T08:43:46Z</dcterms:modified>
</cp:coreProperties>
</file>